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76" r:id="rId4"/>
    <p:sldId id="259" r:id="rId5"/>
    <p:sldId id="260" r:id="rId6"/>
    <p:sldId id="258" r:id="rId7"/>
    <p:sldId id="261" r:id="rId8"/>
    <p:sldId id="275" r:id="rId9"/>
    <p:sldId id="262" r:id="rId10"/>
    <p:sldId id="263" r:id="rId11"/>
    <p:sldId id="265" r:id="rId12"/>
    <p:sldId id="264" r:id="rId13"/>
    <p:sldId id="280" r:id="rId14"/>
    <p:sldId id="268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008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B2CD9-309C-4DC5-AC38-19A693ADD53C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39757-16F3-4314-BD37-10C6E2430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09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Stress cleanin</a:t>
            </a:r>
            <a:r>
              <a:rPr lang="en-US" baseline="0" dirty="0" smtClean="0"/>
              <a:t>g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39757-16F3-4314-BD37-10C6E2430D9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13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39757-16F3-4314-BD37-10C6E2430D9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78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Shoes that give protection,</a:t>
            </a:r>
            <a:r>
              <a:rPr lang="en-US" baseline="0" dirty="0" smtClean="0"/>
              <a:t> not just cloth </a:t>
            </a:r>
            <a:r>
              <a:rPr lang="en-US" baseline="0" dirty="0" err="1" smtClean="0"/>
              <a:t>keds</a:t>
            </a:r>
            <a:r>
              <a:rPr lang="en-US" baseline="0" dirty="0" smtClean="0"/>
              <a:t>/toe shoes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39757-16F3-4314-BD37-10C6E2430D9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80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 phone &gt; bad shop signal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39757-16F3-4314-BD37-10C6E2430D9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2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1510-6656-4C9F-B16E-78F014EE1699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FA5001-BDE9-4C3D-821F-6D3F063A83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1510-6656-4C9F-B16E-78F014EE1699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5001-BDE9-4C3D-821F-6D3F063A8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FFA5001-BDE9-4C3D-821F-6D3F063A83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1510-6656-4C9F-B16E-78F014EE1699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1510-6656-4C9F-B16E-78F014EE1699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FFA5001-BDE9-4C3D-821F-6D3F063A83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1510-6656-4C9F-B16E-78F014EE1699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FA5001-BDE9-4C3D-821F-6D3F063A83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3BE1510-6656-4C9F-B16E-78F014EE1699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5001-BDE9-4C3D-821F-6D3F063A83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1510-6656-4C9F-B16E-78F014EE1699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FFA5001-BDE9-4C3D-821F-6D3F063A83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1510-6656-4C9F-B16E-78F014EE1699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FFA5001-BDE9-4C3D-821F-6D3F063A8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1510-6656-4C9F-B16E-78F014EE1699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FA5001-BDE9-4C3D-821F-6D3F063A8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FA5001-BDE9-4C3D-821F-6D3F063A83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1510-6656-4C9F-B16E-78F014EE1699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FFA5001-BDE9-4C3D-821F-6D3F063A83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3BE1510-6656-4C9F-B16E-78F014EE1699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3BE1510-6656-4C9F-B16E-78F014EE1699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FA5001-BDE9-4C3D-821F-6D3F063A83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mc.edu/muddvision/machineshop.html" TargetMode="External"/><Relationship Id="rId2" Type="http://schemas.openxmlformats.org/officeDocument/2006/relationships/hyperlink" Target="http://www.eng.hmc.edu/E8/Videos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Harvey </a:t>
            </a:r>
            <a:r>
              <a:rPr lang="en-US" dirty="0" err="1" smtClean="0"/>
              <a:t>Mudd</a:t>
            </a:r>
            <a:r>
              <a:rPr lang="en-US" dirty="0" smtClean="0"/>
              <a:t> College</a:t>
            </a:r>
          </a:p>
          <a:p>
            <a:r>
              <a:rPr lang="en-US" dirty="0" smtClean="0"/>
              <a:t>J and Grant</a:t>
            </a:r>
            <a:endParaRPr lang="en-US" dirty="0" smtClean="0"/>
          </a:p>
          <a:p>
            <a:r>
              <a:rPr lang="en-US" dirty="0" smtClean="0"/>
              <a:t>HMC Head Shop Proctors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92175"/>
            <a:ext cx="8534400" cy="936625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to the Machine Shop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on a Machine is like Driving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41655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You must be focused on the task at hand</a:t>
            </a:r>
          </a:p>
          <a:p>
            <a:r>
              <a:rPr lang="en-US" dirty="0" smtClean="0"/>
              <a:t>The shop is full of powerful machines that can kill you if misused</a:t>
            </a:r>
          </a:p>
          <a:p>
            <a:r>
              <a:rPr lang="en-US" dirty="0" smtClean="0"/>
              <a:t>Set </a:t>
            </a:r>
            <a:r>
              <a:rPr lang="en-US" dirty="0"/>
              <a:t>your phone to silent (</a:t>
            </a:r>
            <a:r>
              <a:rPr lang="en-US" b="1" dirty="0"/>
              <a:t>do not </a:t>
            </a:r>
            <a:r>
              <a:rPr lang="en-US" dirty="0"/>
              <a:t>call or text anyone while machining</a:t>
            </a:r>
            <a:r>
              <a:rPr lang="en-US" dirty="0" smtClean="0"/>
              <a:t>)</a:t>
            </a:r>
          </a:p>
          <a:p>
            <a:r>
              <a:rPr lang="en-US" dirty="0"/>
              <a:t>Only machine when you are alert and </a:t>
            </a:r>
            <a:r>
              <a:rPr lang="en-US" dirty="0" smtClean="0"/>
              <a:t>focused</a:t>
            </a:r>
          </a:p>
          <a:p>
            <a:r>
              <a:rPr lang="en-US" dirty="0" smtClean="0"/>
              <a:t>Do not come to the shop if you are under the influence</a:t>
            </a:r>
          </a:p>
          <a:p>
            <a:r>
              <a:rPr lang="en-US" dirty="0" smtClean="0"/>
              <a:t>Shop proctors have the power to kick you out of the shop if you don’t follow the appropriate safety guidelines!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Deal with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718048" cy="4572000"/>
          </a:xfrm>
        </p:spPr>
        <p:txBody>
          <a:bodyPr/>
          <a:lstStyle/>
          <a:p>
            <a:r>
              <a:rPr lang="en-US" dirty="0" smtClean="0"/>
              <a:t>Report all injuries to the shop proctor on duty</a:t>
            </a:r>
          </a:p>
          <a:p>
            <a:pPr lvl="1"/>
            <a:r>
              <a:rPr lang="en-US" dirty="0" smtClean="0"/>
              <a:t>There are first aid kits in each shop, above the sink</a:t>
            </a:r>
          </a:p>
          <a:p>
            <a:r>
              <a:rPr lang="en-US" dirty="0" smtClean="0"/>
              <a:t>In case of an emergency, dial campus safety </a:t>
            </a:r>
          </a:p>
          <a:p>
            <a:pPr lvl="1"/>
            <a:r>
              <a:rPr lang="en-US" dirty="0"/>
              <a:t>The red phone in the shop is a direct line</a:t>
            </a:r>
          </a:p>
          <a:p>
            <a:pPr lvl="1"/>
            <a:r>
              <a:rPr lang="en-US" dirty="0" smtClean="0"/>
              <a:t>72000 on a school phone</a:t>
            </a:r>
          </a:p>
          <a:p>
            <a:pPr lvl="1"/>
            <a:r>
              <a:rPr lang="en-US" dirty="0" smtClean="0"/>
              <a:t>909-607-2000 on any phone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447800"/>
            <a:ext cx="28765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early</a:t>
            </a:r>
          </a:p>
          <a:p>
            <a:r>
              <a:rPr lang="en-US" dirty="0" smtClean="0"/>
              <a:t>Plan </a:t>
            </a:r>
            <a:r>
              <a:rPr lang="en-US" dirty="0" smtClean="0"/>
              <a:t>shop visits into your regular schedule</a:t>
            </a:r>
          </a:p>
          <a:p>
            <a:r>
              <a:rPr lang="en-US" dirty="0" smtClean="0"/>
              <a:t>Come prepared to start machining</a:t>
            </a:r>
          </a:p>
          <a:p>
            <a:pPr lvl="1"/>
            <a:r>
              <a:rPr lang="en-US" dirty="0" smtClean="0"/>
              <a:t>Watch the videos and read your process router!</a:t>
            </a:r>
          </a:p>
          <a:p>
            <a:pPr lvl="1"/>
            <a:r>
              <a:rPr lang="en-US" dirty="0" smtClean="0">
                <a:hlinkClick r:id="rId2"/>
              </a:rPr>
              <a:t>http://www.eng.hmc.edu/E8/Videos.htm</a:t>
            </a:r>
            <a:r>
              <a:rPr lang="en-US" dirty="0" smtClean="0"/>
              <a:t> 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www.hmc.edu/muddvision/machineshop.html</a:t>
            </a:r>
            <a:r>
              <a:rPr lang="en-US" dirty="0" smtClean="0"/>
              <a:t> </a:t>
            </a:r>
          </a:p>
          <a:p>
            <a:r>
              <a:rPr lang="en-US" dirty="0" smtClean="0"/>
              <a:t>You can always cut it smaller, but you can never cut it bigger!</a:t>
            </a:r>
          </a:p>
          <a:p>
            <a:r>
              <a:rPr lang="en-US" dirty="0" smtClean="0"/>
              <a:t>Always clean up: pay it forward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 Tours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2133600"/>
            <a:ext cx="8503920" cy="3508248"/>
          </a:xfrm>
        </p:spPr>
        <p:txBody>
          <a:bodyPr numCol="2">
            <a:normAutofit/>
          </a:bodyPr>
          <a:lstStyle/>
          <a:p>
            <a:pPr lvl="1"/>
            <a:r>
              <a:rPr lang="en-US" dirty="0" smtClean="0"/>
              <a:t>Mill</a:t>
            </a:r>
            <a:endParaRPr lang="en-US" dirty="0" smtClean="0"/>
          </a:p>
          <a:p>
            <a:pPr lvl="1"/>
            <a:r>
              <a:rPr lang="en-US" dirty="0" smtClean="0"/>
              <a:t>Bender</a:t>
            </a:r>
          </a:p>
          <a:p>
            <a:pPr lvl="1"/>
            <a:r>
              <a:rPr lang="en-US" dirty="0" smtClean="0"/>
              <a:t>Hole Punch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35280" y="1524000"/>
            <a:ext cx="850392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Specific safety information and tips for each machine</a:t>
            </a:r>
          </a:p>
        </p:txBody>
      </p:sp>
    </p:spTree>
    <p:extLst>
      <p:ext uri="{BB962C8B-B14F-4D97-AF65-F5344CB8AC3E}">
        <p14:creationId xmlns:p14="http://schemas.microsoft.com/office/powerpoint/2010/main" val="31355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</a:t>
            </a:r>
            <a:endParaRPr lang="en-US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392364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 descr="http://www.mfg.mtu.edu/cyberman/machining/trad/milling/mill_typ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990"/>
          <a:stretch>
            <a:fillRect/>
          </a:stretch>
        </p:blipFill>
        <p:spPr bwMode="auto">
          <a:xfrm>
            <a:off x="4495800" y="2884195"/>
            <a:ext cx="4191000" cy="2373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32770" name="Picture 2" descr="File:TurnedChessPiec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642687"/>
            <a:ext cx="7667625" cy="4681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</a:p>
          <a:p>
            <a:r>
              <a:rPr lang="en-US" dirty="0" smtClean="0"/>
              <a:t>Shop Safety</a:t>
            </a:r>
          </a:p>
          <a:p>
            <a:r>
              <a:rPr lang="en-US" dirty="0" smtClean="0"/>
              <a:t>Advice</a:t>
            </a:r>
          </a:p>
          <a:p>
            <a:r>
              <a:rPr lang="en-US" dirty="0" smtClean="0"/>
              <a:t>Preview of Machines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You’ll be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E11 autonomous robot</a:t>
            </a:r>
            <a:endParaRPr lang="en-US" dirty="0" smtClean="0"/>
          </a:p>
          <a:p>
            <a:r>
              <a:rPr lang="en-US" dirty="0" smtClean="0"/>
              <a:t>Sensor Bracket</a:t>
            </a:r>
            <a:endParaRPr lang="en-US" dirty="0" smtClean="0"/>
          </a:p>
          <a:p>
            <a:r>
              <a:rPr lang="en-US" dirty="0" smtClean="0"/>
              <a:t>Sensor Tower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362200"/>
            <a:ext cx="4495800" cy="381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8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Safety </a:t>
            </a:r>
            <a:r>
              <a:rPr lang="en-US" dirty="0" smtClean="0"/>
              <a:t>training</a:t>
            </a:r>
            <a:endParaRPr lang="en-US" dirty="0" smtClean="0"/>
          </a:p>
          <a:p>
            <a:pPr lvl="1"/>
            <a:r>
              <a:rPr lang="en-US" dirty="0" smtClean="0"/>
              <a:t>This presentation</a:t>
            </a:r>
          </a:p>
          <a:p>
            <a:pPr lvl="1"/>
            <a:r>
              <a:rPr lang="en-US" dirty="0" smtClean="0"/>
              <a:t>In-Shop </a:t>
            </a:r>
            <a:r>
              <a:rPr lang="en-US" dirty="0" smtClean="0"/>
              <a:t>tours</a:t>
            </a:r>
            <a:endParaRPr lang="en-US" dirty="0" smtClean="0"/>
          </a:p>
          <a:p>
            <a:pPr lvl="1"/>
            <a:r>
              <a:rPr lang="en-US" dirty="0" smtClean="0"/>
              <a:t>Shop videos </a:t>
            </a:r>
          </a:p>
          <a:p>
            <a:pPr lvl="1"/>
            <a:r>
              <a:rPr lang="en-US" dirty="0" smtClean="0"/>
              <a:t>Safety quiz </a:t>
            </a:r>
            <a:r>
              <a:rPr lang="en-US" dirty="0" smtClean="0"/>
              <a:t>(due before you start working)</a:t>
            </a:r>
            <a:endParaRPr lang="en-US" dirty="0" smtClean="0"/>
          </a:p>
          <a:p>
            <a:r>
              <a:rPr lang="en-US" dirty="0" smtClean="0"/>
              <a:t>Some machines require additional training</a:t>
            </a:r>
          </a:p>
          <a:p>
            <a:pPr lvl="1"/>
            <a:r>
              <a:rPr lang="en-US" dirty="0" smtClean="0"/>
              <a:t>Table saw</a:t>
            </a:r>
          </a:p>
          <a:p>
            <a:pPr lvl="1"/>
            <a:r>
              <a:rPr lang="en-US" dirty="0" smtClean="0"/>
              <a:t>Miter saw</a:t>
            </a:r>
          </a:p>
          <a:p>
            <a:pPr lvl="1"/>
            <a:r>
              <a:rPr lang="en-US" dirty="0" smtClean="0"/>
              <a:t>and others</a:t>
            </a:r>
          </a:p>
          <a:p>
            <a:pPr lvl="1"/>
            <a:r>
              <a:rPr lang="en-US" dirty="0" smtClean="0"/>
              <a:t>Contact Paul or either of us to arrange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Buddy System</a:t>
            </a:r>
          </a:p>
          <a:p>
            <a:pPr lvl="1"/>
            <a:r>
              <a:rPr lang="en-US" dirty="0" smtClean="0"/>
              <a:t>A shop proctor </a:t>
            </a:r>
            <a:r>
              <a:rPr lang="en-US" b="1" dirty="0" smtClean="0"/>
              <a:t>must</a:t>
            </a:r>
            <a:r>
              <a:rPr lang="en-US" dirty="0" smtClean="0"/>
              <a:t> be present for anyone to work in the shop.</a:t>
            </a:r>
          </a:p>
          <a:p>
            <a:pPr lvl="1"/>
            <a:r>
              <a:rPr lang="en-US" dirty="0" smtClean="0"/>
              <a:t>In extreme cases, Paul can substitute for a proctor.</a:t>
            </a:r>
          </a:p>
          <a:p>
            <a:r>
              <a:rPr lang="en-US" dirty="0" smtClean="0"/>
              <a:t>ID-card checkout system</a:t>
            </a:r>
          </a:p>
          <a:p>
            <a:pPr lvl="1"/>
            <a:r>
              <a:rPr lang="en-US" dirty="0" smtClean="0"/>
              <a:t>All equipment in the main shop must be checked out</a:t>
            </a:r>
          </a:p>
          <a:p>
            <a:r>
              <a:rPr lang="en-US" dirty="0" smtClean="0"/>
              <a:t>Check in with the proctor on duty if you are working in one of the other shops</a:t>
            </a:r>
          </a:p>
          <a:p>
            <a:r>
              <a:rPr lang="en-US" dirty="0" smtClean="0"/>
              <a:t>Leave time to clean up before you leave</a:t>
            </a:r>
          </a:p>
          <a:p>
            <a:r>
              <a:rPr lang="en-US" dirty="0" smtClean="0"/>
              <a:t>You can ask the shop proctor about anything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503920" cy="160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Safety goggles</a:t>
            </a:r>
          </a:p>
          <a:p>
            <a:pPr lvl="1"/>
            <a:r>
              <a:rPr lang="en-US" dirty="0" smtClean="0"/>
              <a:t>Must be worn at all times when in the shop.</a:t>
            </a:r>
          </a:p>
          <a:p>
            <a:pPr lvl="1"/>
            <a:r>
              <a:rPr lang="en-US" dirty="0" smtClean="0"/>
              <a:t>Must have side guards.</a:t>
            </a:r>
          </a:p>
          <a:p>
            <a:pPr lvl="1"/>
            <a:r>
              <a:rPr lang="en-US" dirty="0" smtClean="0"/>
              <a:t>Must have safety rating of Z87.1-1989</a:t>
            </a:r>
          </a:p>
          <a:p>
            <a:pPr lvl="1"/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389095"/>
            <a:ext cx="4114800" cy="324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ndrey\Documents\My Dropbox\shopstuff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3048000"/>
            <a:ext cx="3581400" cy="35814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5400000" flipH="1" flipV="1">
            <a:off x="5715000" y="4267200"/>
            <a:ext cx="53340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2971800" y="4876800"/>
            <a:ext cx="60960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 Shop Attire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Roll up long sleeves</a:t>
            </a:r>
          </a:p>
          <a:p>
            <a:r>
              <a:rPr lang="en-US" dirty="0" smtClean="0"/>
              <a:t>Remove loose jewelry, such as rings &amp; watches</a:t>
            </a:r>
          </a:p>
          <a:p>
            <a:r>
              <a:rPr lang="en-US" dirty="0" smtClean="0"/>
              <a:t>No dangling earphones</a:t>
            </a:r>
          </a:p>
          <a:p>
            <a:r>
              <a:rPr lang="en-US" dirty="0" smtClean="0"/>
              <a:t>Don’t wear gloves when working with moving parts</a:t>
            </a:r>
          </a:p>
          <a:p>
            <a:r>
              <a:rPr lang="en-US" dirty="0" smtClean="0"/>
              <a:t>Protective shoes</a:t>
            </a:r>
          </a:p>
          <a:p>
            <a:r>
              <a:rPr lang="en-US" dirty="0" smtClean="0"/>
              <a:t>Long pants are preferable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 Safety: Hair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Tie back long hair</a:t>
            </a:r>
          </a:p>
          <a:p>
            <a:r>
              <a:rPr lang="en-US" sz="2200" dirty="0" smtClean="0"/>
              <a:t>NEVER work alone (there should always be at least 1 other person there)</a:t>
            </a:r>
          </a:p>
          <a:p>
            <a:r>
              <a:rPr lang="en-US" sz="2200" dirty="0" smtClean="0"/>
              <a:t>Yale Incident</a:t>
            </a:r>
          </a:p>
          <a:p>
            <a:pPr marL="0" indent="0">
              <a:buNone/>
            </a:pPr>
            <a:r>
              <a:rPr lang="en-US" sz="2200" dirty="0" smtClean="0"/>
              <a:t>Good:				Bad: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500114"/>
            <a:ext cx="2362200" cy="258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14799" y="3428999"/>
            <a:ext cx="3505201" cy="265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08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Shop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Never:</a:t>
            </a:r>
          </a:p>
          <a:p>
            <a:pPr lvl="1"/>
            <a:r>
              <a:rPr lang="en-US" dirty="0" smtClean="0"/>
              <a:t>Get close to a moving part</a:t>
            </a:r>
          </a:p>
          <a:p>
            <a:pPr lvl="1"/>
            <a:r>
              <a:rPr lang="en-US" dirty="0" smtClean="0"/>
              <a:t>Reach where you can’t see</a:t>
            </a:r>
          </a:p>
          <a:p>
            <a:pPr lvl="1"/>
            <a:r>
              <a:rPr lang="en-US" dirty="0" smtClean="0"/>
              <a:t>Leave your machine unattended</a:t>
            </a:r>
          </a:p>
          <a:p>
            <a:pPr lvl="1"/>
            <a:r>
              <a:rPr lang="en-US" dirty="0" smtClean="0"/>
              <a:t>Distract someone who’s working on a machine</a:t>
            </a:r>
          </a:p>
          <a:p>
            <a:r>
              <a:rPr lang="en-US" dirty="0" smtClean="0"/>
              <a:t>Always:</a:t>
            </a:r>
          </a:p>
          <a:p>
            <a:pPr lvl="1"/>
            <a:r>
              <a:rPr lang="en-US" dirty="0" smtClean="0"/>
              <a:t>Mind the point of operation</a:t>
            </a:r>
          </a:p>
          <a:p>
            <a:pPr lvl="1"/>
            <a:r>
              <a:rPr lang="en-US" dirty="0" smtClean="0"/>
              <a:t>Think ahead</a:t>
            </a:r>
          </a:p>
          <a:p>
            <a:pPr lvl="1"/>
            <a:r>
              <a:rPr lang="en-US" dirty="0" smtClean="0"/>
              <a:t>Pay attention to a machine when it’s turned on</a:t>
            </a:r>
          </a:p>
          <a:p>
            <a:pPr lvl="1"/>
            <a:r>
              <a:rPr lang="en-US" dirty="0" smtClean="0"/>
              <a:t>Work with a proctor on duty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295</TotalTime>
  <Words>516</Words>
  <Application>Microsoft Office PowerPoint</Application>
  <PresentationFormat>On-screen Show (4:3)</PresentationFormat>
  <Paragraphs>103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Civic</vt:lpstr>
      <vt:lpstr>Introduction to the Machine Shop</vt:lpstr>
      <vt:lpstr>Outline</vt:lpstr>
      <vt:lpstr>What You’ll be Making</vt:lpstr>
      <vt:lpstr>Logistics</vt:lpstr>
      <vt:lpstr>More on Logistics</vt:lpstr>
      <vt:lpstr>Shop Safety</vt:lpstr>
      <vt:lpstr>Proper Shop Attire</vt:lpstr>
      <vt:lpstr>Shop Safety: Hair</vt:lpstr>
      <vt:lpstr>More Shop Safety</vt:lpstr>
      <vt:lpstr>Working on a Machine is like Driving</vt:lpstr>
      <vt:lpstr>How to Deal with Injuries</vt:lpstr>
      <vt:lpstr>Advice</vt:lpstr>
      <vt:lpstr>Hands-on Tours</vt:lpstr>
      <vt:lpstr>Mill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Machine Shop</dc:title>
  <dc:creator>Andrey</dc:creator>
  <cp:lastModifiedBy>Grant Moran Ukropina</cp:lastModifiedBy>
  <cp:revision>37</cp:revision>
  <dcterms:created xsi:type="dcterms:W3CDTF">2011-01-19T05:58:52Z</dcterms:created>
  <dcterms:modified xsi:type="dcterms:W3CDTF">2012-09-05T22:02:29Z</dcterms:modified>
</cp:coreProperties>
</file>